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  <p:sldId id="264" r:id="rId5"/>
    <p:sldId id="262" r:id="rId6"/>
    <p:sldId id="266" r:id="rId7"/>
    <p:sldId id="267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F01CC5-EAE3-4C2A-AE05-698AEE2FC60F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1EE053-D48E-47CF-80B4-CEA6B067320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 rtlCol="0"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La </a:t>
            </a:r>
            <a:r>
              <a:rPr lang="en-US" dirty="0" err="1" smtClean="0">
                <a:solidFill>
                  <a:schemeClr val="tx1"/>
                </a:solidFill>
              </a:rPr>
              <a:t>Actividad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Inicial</a:t>
            </a:r>
            <a:endParaRPr lang="en-US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48: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tiempo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hace</a:t>
            </a:r>
            <a:r>
              <a:rPr lang="en-US" dirty="0" smtClean="0">
                <a:solidFill>
                  <a:schemeClr val="tx1"/>
                </a:solidFill>
              </a:rPr>
              <a:t> en el </a:t>
            </a:r>
            <a:r>
              <a:rPr lang="en-US" dirty="0" err="1" smtClean="0">
                <a:solidFill>
                  <a:schemeClr val="tx1"/>
                </a:solidFill>
              </a:rPr>
              <a:t>invierno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i="1" dirty="0" smtClean="0"/>
              <a:t>Indicate if each of the following is associated with  </a:t>
            </a:r>
            <a:r>
              <a:rPr lang="en-US" sz="3400" i="1" dirty="0" smtClean="0">
                <a:solidFill>
                  <a:srgbClr val="FF0000"/>
                </a:solidFill>
              </a:rPr>
              <a:t>el </a:t>
            </a:r>
            <a:r>
              <a:rPr lang="en-US" sz="3400" i="1" dirty="0" err="1" smtClean="0">
                <a:solidFill>
                  <a:srgbClr val="FF0000"/>
                </a:solidFill>
              </a:rPr>
              <a:t>invierno</a:t>
            </a:r>
            <a:r>
              <a:rPr lang="en-US" sz="3400" i="1" dirty="0" smtClean="0">
                <a:solidFill>
                  <a:srgbClr val="FF0000"/>
                </a:solidFill>
              </a:rPr>
              <a:t> </a:t>
            </a:r>
            <a:r>
              <a:rPr lang="en-US" sz="3400" i="1" dirty="0" smtClean="0"/>
              <a:t>or </a:t>
            </a:r>
            <a:r>
              <a:rPr lang="en-US" sz="3400" i="1" dirty="0" smtClean="0">
                <a:solidFill>
                  <a:srgbClr val="FF0000"/>
                </a:solidFill>
              </a:rPr>
              <a:t>el </a:t>
            </a:r>
            <a:r>
              <a:rPr lang="en-US" sz="3400" i="1" dirty="0" err="1" smtClean="0">
                <a:solidFill>
                  <a:srgbClr val="FF0000"/>
                </a:solidFill>
              </a:rPr>
              <a:t>verano</a:t>
            </a:r>
            <a:r>
              <a:rPr lang="en-US" sz="3400" i="1" dirty="0" smtClean="0"/>
              <a:t>.</a:t>
            </a:r>
            <a:endParaRPr lang="en-US" sz="3400" i="1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>
                <a:solidFill>
                  <a:schemeClr val="tx1"/>
                </a:solidFill>
              </a:rPr>
              <a:t>Bajan</a:t>
            </a:r>
            <a:r>
              <a:rPr lang="en-US" sz="3400" dirty="0" smtClean="0">
                <a:solidFill>
                  <a:schemeClr val="tx1"/>
                </a:solidFill>
              </a:rPr>
              <a:t> la </a:t>
            </a:r>
            <a:r>
              <a:rPr lang="en-US" sz="3400" dirty="0" err="1" smtClean="0">
                <a:solidFill>
                  <a:schemeClr val="tx1"/>
                </a:solidFill>
              </a:rPr>
              <a:t>pista</a:t>
            </a:r>
            <a:r>
              <a:rPr lang="en-US" sz="34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/>
              <a:t>Esquían</a:t>
            </a:r>
            <a:r>
              <a:rPr lang="en-US" sz="3400" dirty="0" smtClean="0"/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>
                <a:solidFill>
                  <a:schemeClr val="tx1"/>
                </a:solidFill>
              </a:rPr>
              <a:t>Esquían</a:t>
            </a:r>
            <a:r>
              <a:rPr lang="en-US" sz="3400" dirty="0" smtClean="0">
                <a:solidFill>
                  <a:schemeClr val="tx1"/>
                </a:solidFill>
              </a:rPr>
              <a:t> en el </a:t>
            </a:r>
            <a:r>
              <a:rPr lang="en-US" sz="3400" dirty="0" err="1" smtClean="0">
                <a:solidFill>
                  <a:schemeClr val="tx1"/>
                </a:solidFill>
              </a:rPr>
              <a:t>agua</a:t>
            </a:r>
            <a:r>
              <a:rPr lang="en-US" sz="34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/>
              <a:t>Toman</a:t>
            </a:r>
            <a:r>
              <a:rPr lang="en-US" sz="3400" dirty="0" smtClean="0"/>
              <a:t> el </a:t>
            </a:r>
            <a:r>
              <a:rPr lang="en-US" sz="3400" dirty="0" err="1" smtClean="0"/>
              <a:t>telesilla</a:t>
            </a:r>
            <a:r>
              <a:rPr lang="en-US" sz="3400" dirty="0" smtClean="0"/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>
                <a:solidFill>
                  <a:schemeClr val="tx1"/>
                </a:solidFill>
              </a:rPr>
              <a:t>Usan</a:t>
            </a:r>
            <a:r>
              <a:rPr lang="en-US" sz="3400" dirty="0" smtClean="0">
                <a:solidFill>
                  <a:schemeClr val="tx1"/>
                </a:solidFill>
              </a:rPr>
              <a:t> </a:t>
            </a:r>
            <a:r>
              <a:rPr lang="en-US" sz="3400" dirty="0" err="1" smtClean="0">
                <a:solidFill>
                  <a:schemeClr val="tx1"/>
                </a:solidFill>
              </a:rPr>
              <a:t>una</a:t>
            </a:r>
            <a:r>
              <a:rPr lang="en-US" sz="3400" dirty="0" smtClean="0">
                <a:solidFill>
                  <a:schemeClr val="tx1"/>
                </a:solidFill>
              </a:rPr>
              <a:t> </a:t>
            </a:r>
            <a:r>
              <a:rPr lang="en-US" sz="3400" dirty="0" err="1" smtClean="0">
                <a:solidFill>
                  <a:schemeClr val="tx1"/>
                </a:solidFill>
              </a:rPr>
              <a:t>toalla</a:t>
            </a:r>
            <a:r>
              <a:rPr lang="en-US" sz="3400" dirty="0" smtClean="0">
                <a:solidFill>
                  <a:schemeClr val="tx1"/>
                </a:solidFill>
              </a:rPr>
              <a:t> </a:t>
            </a:r>
            <a:r>
              <a:rPr lang="en-US" sz="3400" dirty="0" err="1" smtClean="0">
                <a:solidFill>
                  <a:schemeClr val="tx1"/>
                </a:solidFill>
              </a:rPr>
              <a:t>playera</a:t>
            </a:r>
            <a:r>
              <a:rPr lang="en-US" sz="34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/>
              <a:t>Bucean</a:t>
            </a:r>
            <a:r>
              <a:rPr lang="en-US" sz="3400" dirty="0" smtClean="0"/>
              <a:t>.</a:t>
            </a: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700" dirty="0"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Me llamo _______________ Clase 7IM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La fecha es el </a:t>
            </a:r>
            <a:r>
              <a:rPr lang="es-ES" sz="2700" dirty="0" smtClean="0">
                <a:latin typeface="+mj-lt"/>
                <a:ea typeface="+mj-ea"/>
                <a:cs typeface="+mj-cs"/>
              </a:rPr>
              <a:t>8 </a:t>
            </a:r>
            <a:r>
              <a:rPr lang="es-ES" sz="2700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endParaRPr lang="en-US" sz="27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38862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El </a:t>
            </a:r>
            <a:r>
              <a:rPr lang="en-US" sz="2800" dirty="0" err="1" smtClean="0">
                <a:solidFill>
                  <a:srgbClr val="FF0000"/>
                </a:solidFill>
              </a:rPr>
              <a:t>verano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4495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</a:t>
            </a:r>
            <a:r>
              <a:rPr lang="en-US" sz="2400" dirty="0" smtClean="0">
                <a:solidFill>
                  <a:srgbClr val="FF0000"/>
                </a:solidFill>
              </a:rPr>
              <a:t>l </a:t>
            </a:r>
            <a:r>
              <a:rPr lang="en-US" sz="2400" dirty="0" err="1" smtClean="0">
                <a:solidFill>
                  <a:srgbClr val="FF0000"/>
                </a:solidFill>
              </a:rPr>
              <a:t>invierno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0" y="5029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El </a:t>
            </a:r>
            <a:r>
              <a:rPr lang="en-US" sz="2800" dirty="0" err="1" smtClean="0">
                <a:solidFill>
                  <a:srgbClr val="FF0000"/>
                </a:solidFill>
              </a:rPr>
              <a:t>verano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2743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El </a:t>
            </a:r>
            <a:r>
              <a:rPr lang="en-US" sz="2800" dirty="0" err="1" smtClean="0">
                <a:solidFill>
                  <a:srgbClr val="FF0000"/>
                </a:solidFill>
              </a:rPr>
              <a:t>invierno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33528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invierno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5638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El </a:t>
            </a:r>
            <a:r>
              <a:rPr lang="en-US" sz="2800" dirty="0" err="1" smtClean="0">
                <a:solidFill>
                  <a:srgbClr val="FF0000"/>
                </a:solidFill>
              </a:rPr>
              <a:t>verano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Textbook Pg 130 Ex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s-ES" dirty="0"/>
              <a:t>Contesten según se indica. (</a:t>
            </a:r>
            <a:r>
              <a:rPr lang="es-ES" dirty="0" err="1"/>
              <a:t>Answer</a:t>
            </a:r>
            <a:r>
              <a:rPr lang="es-ES" dirty="0"/>
              <a:t> as </a:t>
            </a:r>
            <a:r>
              <a:rPr lang="es-ES" dirty="0" err="1"/>
              <a:t>indicated</a:t>
            </a:r>
            <a:r>
              <a:rPr lang="es-ES" dirty="0"/>
              <a:t>)</a:t>
            </a:r>
            <a:endParaRPr lang="en-US" dirty="0"/>
          </a:p>
          <a:p>
            <a:pPr>
              <a:buNone/>
            </a:pPr>
            <a:r>
              <a:rPr lang="es-ES" dirty="0" smtClean="0"/>
              <a:t>1. </a:t>
            </a:r>
            <a:r>
              <a:rPr lang="es-ES" sz="3300" dirty="0" smtClean="0"/>
              <a:t>¿Cuándo </a:t>
            </a:r>
            <a:r>
              <a:rPr lang="es-ES" sz="3300" dirty="0"/>
              <a:t>son populares las estaciones de esquí?</a:t>
            </a:r>
            <a:endParaRPr lang="en-US" sz="3300" dirty="0"/>
          </a:p>
          <a:p>
            <a:pPr>
              <a:buNone/>
            </a:pPr>
            <a:r>
              <a:rPr lang="es-ES" sz="3300" i="1" dirty="0"/>
              <a:t>Las estaciones de esquí son populares en el invierno cuando hay nieve.</a:t>
            </a:r>
            <a:endParaRPr lang="en-US" sz="3300" i="1" dirty="0"/>
          </a:p>
          <a:p>
            <a:pPr>
              <a:buNone/>
            </a:pPr>
            <a:r>
              <a:rPr lang="es-ES" sz="3300" dirty="0" smtClean="0"/>
              <a:t>2. ¿Qué </a:t>
            </a:r>
            <a:r>
              <a:rPr lang="es-ES" sz="3300" dirty="0"/>
              <a:t>compraron los esquiadores en la ventanilla?</a:t>
            </a:r>
            <a:endParaRPr lang="en-US" sz="3300" dirty="0"/>
          </a:p>
          <a:p>
            <a:pPr>
              <a:buNone/>
            </a:pPr>
            <a:r>
              <a:rPr lang="es-ES" sz="3300" i="1" dirty="0"/>
              <a:t>Los esquiadores compraron los boletos en la ventanilla.</a:t>
            </a:r>
            <a:endParaRPr lang="en-US" sz="3300" i="1" dirty="0"/>
          </a:p>
          <a:p>
            <a:pPr>
              <a:buNone/>
            </a:pPr>
            <a:r>
              <a:rPr lang="es-ES" sz="3300" dirty="0" smtClean="0"/>
              <a:t>3. ¿Qué </a:t>
            </a:r>
            <a:r>
              <a:rPr lang="es-ES" sz="3300" dirty="0"/>
              <a:t>tomaron los esquiadores para subir la montaña?</a:t>
            </a:r>
            <a:endParaRPr lang="en-US" sz="3300" dirty="0"/>
          </a:p>
          <a:p>
            <a:pPr>
              <a:buNone/>
            </a:pPr>
            <a:r>
              <a:rPr lang="es-ES" sz="3300" dirty="0"/>
              <a:t>Los esquiadores tomaron el telesilla para subir la montaña.</a:t>
            </a:r>
            <a:endParaRPr lang="en-US" sz="3300" dirty="0"/>
          </a:p>
          <a:p>
            <a:pPr>
              <a:buNone/>
            </a:pPr>
            <a:r>
              <a:rPr lang="es-ES" sz="3300" dirty="0" smtClean="0"/>
              <a:t>4. ¿Qué </a:t>
            </a:r>
            <a:r>
              <a:rPr lang="es-ES" sz="3300" dirty="0"/>
              <a:t>bajaron los esquiadores? </a:t>
            </a:r>
            <a:endParaRPr lang="en-US" sz="3300" dirty="0"/>
          </a:p>
          <a:p>
            <a:pPr>
              <a:buNone/>
            </a:pPr>
            <a:r>
              <a:rPr lang="es-ES" sz="3300" i="1" dirty="0" smtClean="0"/>
              <a:t>Los esquiadores bajaron la </a:t>
            </a:r>
            <a:r>
              <a:rPr lang="es-ES" sz="3300" i="1" dirty="0"/>
              <a:t>pista para </a:t>
            </a:r>
            <a:r>
              <a:rPr lang="es-ES" sz="3300" i="1" dirty="0" smtClean="0"/>
              <a:t>expertos.</a:t>
            </a:r>
            <a:endParaRPr lang="en-US" sz="3300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 Pg 130 Ex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b="1" i="1" dirty="0"/>
              <a:t>Me gusta esquiar. </a:t>
            </a:r>
            <a:r>
              <a:rPr lang="es-ES" dirty="0"/>
              <a:t>Completen. (Complete.)</a:t>
            </a:r>
            <a:endParaRPr lang="en-US" dirty="0"/>
          </a:p>
          <a:p>
            <a:pPr>
              <a:buNone/>
            </a:pPr>
            <a:r>
              <a:rPr lang="es-ES" dirty="0"/>
              <a:t>En el ________ hace frío. A veces nieva. Cuando hay mucha ___________ me gusta ir a una _________ de esquí. Llevo mis _________, mis botas y los ________ y voy a las montañas. Tomo el _________ para subir la montaña. No soy esquiador  muy bueno. Siempre bajo una _________ para </a:t>
            </a:r>
            <a:r>
              <a:rPr lang="es-ES" dirty="0" err="1"/>
              <a:t>principantes</a:t>
            </a:r>
            <a:r>
              <a:rPr lang="es-ES" dirty="0"/>
              <a:t>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286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invierno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2667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nieve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2743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estación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3505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telesilla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43434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pista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3124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esquís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276600" y="3048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guantes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Rompecabezas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one letter in each of the following to form a new word.</a:t>
            </a:r>
          </a:p>
          <a:p>
            <a:pPr>
              <a:buNone/>
            </a:pPr>
            <a:r>
              <a:rPr lang="en-US" dirty="0" smtClean="0"/>
              <a:t> 1. plaza</a:t>
            </a:r>
          </a:p>
          <a:p>
            <a:pPr>
              <a:buNone/>
            </a:pPr>
            <a:r>
              <a:rPr lang="en-US" dirty="0" smtClean="0"/>
              <a:t>2. Color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en-US" dirty="0" err="1" smtClean="0"/>
              <a:t>Ver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4. Son</a:t>
            </a:r>
          </a:p>
          <a:p>
            <a:pPr>
              <a:buNone/>
            </a:pPr>
            <a:r>
              <a:rPr lang="en-US" dirty="0" smtClean="0"/>
              <a:t>5. </a:t>
            </a:r>
            <a:r>
              <a:rPr lang="en-US" dirty="0" err="1" smtClean="0"/>
              <a:t>Bajo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6. </a:t>
            </a:r>
            <a:r>
              <a:rPr lang="en-US" dirty="0" err="1" smtClean="0"/>
              <a:t>ciento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4800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Baño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baja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7400" y="32766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calor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28194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playa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3810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Ser, </a:t>
            </a:r>
            <a:r>
              <a:rPr lang="en-US" sz="2400" dirty="0" err="1" smtClean="0">
                <a:solidFill>
                  <a:srgbClr val="FF0000"/>
                </a:solidFill>
              </a:rPr>
              <a:t>vez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42672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sol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5334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viento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Workbook Pg 61 Ex 13 and 14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14 .</a:t>
            </a:r>
          </a:p>
          <a:p>
            <a:pPr marL="514350" indent="-514350"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esquís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/>
              <a:t> </a:t>
            </a:r>
            <a:r>
              <a:rPr lang="en-US" dirty="0" smtClean="0"/>
              <a:t>los </a:t>
            </a:r>
            <a:r>
              <a:rPr lang="en-US" dirty="0" err="1" smtClean="0"/>
              <a:t>guantes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El anorak</a:t>
            </a:r>
          </a:p>
          <a:p>
            <a:pPr marL="514350" indent="-514350"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pista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telesquí</a:t>
            </a:r>
            <a:r>
              <a:rPr lang="en-US" dirty="0" smtClean="0"/>
              <a:t> (el </a:t>
            </a:r>
            <a:r>
              <a:rPr lang="en-US" dirty="0" err="1" smtClean="0"/>
              <a:t>telesilla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/>
              <a:t>¿Quién quiere leer tu párrafo</a:t>
            </a:r>
            <a:r>
              <a:rPr lang="es-ES" dirty="0" smtClean="0"/>
              <a:t>?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n-US" dirty="0" smtClean="0"/>
              <a:t>You and your family spent a day at the beach. Write one paragraph describing five activities that you and your family did. You must use the past tense!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on Friday last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Vocabulary and the past tense.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 62 Ex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371</Words>
  <Application>Microsoft Office PowerPoint</Application>
  <PresentationFormat>On-screen Show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Slide 1</vt:lpstr>
      <vt:lpstr>Textbook Pg 130 Ex 3</vt:lpstr>
      <vt:lpstr>Textbook Pg 130 Ex 4</vt:lpstr>
      <vt:lpstr>Rompecabezas</vt:lpstr>
      <vt:lpstr>Corregimos La Tarea</vt:lpstr>
      <vt:lpstr>Corregimos la tarea</vt:lpstr>
      <vt:lpstr>Quiz on Friday last period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3</cp:revision>
  <dcterms:created xsi:type="dcterms:W3CDTF">2012-03-07T18:59:24Z</dcterms:created>
  <dcterms:modified xsi:type="dcterms:W3CDTF">2012-03-08T14:48:51Z</dcterms:modified>
</cp:coreProperties>
</file>